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8"/>
  </p:notesMasterIdLst>
  <p:sldIdLst>
    <p:sldId id="269" r:id="rId5"/>
    <p:sldId id="268" r:id="rId6"/>
    <p:sldId id="265" r:id="rId7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4FF530-9846-C16D-E971-F05B882B5BBD}" v="1" dt="2025-06-25T14:18:19.6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89"/>
    <p:restoredTop sz="94762"/>
  </p:normalViewPr>
  <p:slideViewPr>
    <p:cSldViewPr snapToGrid="0">
      <p:cViewPr varScale="1">
        <p:scale>
          <a:sx n="60" d="100"/>
          <a:sy n="60" d="100"/>
        </p:scale>
        <p:origin x="2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B34FF530-9846-C16D-E971-F05B882B5BBD}"/>
    <pc:docChg chg="delSld">
      <pc:chgData name="Barabucci, Claudia" userId="S::claudia.barabucci_gopacom.eu#ext#@efsa815.onmicrosoft.com::8c66b775-c6b3-42de-a97f-5d050fa0c3a8" providerId="AD" clId="Web-{B34FF530-9846-C16D-E971-F05B882B5BBD}" dt="2025-06-25T14:18:19.614" v="0"/>
      <pc:docMkLst>
        <pc:docMk/>
      </pc:docMkLst>
      <pc:sldChg chg="del">
        <pc:chgData name="Barabucci, Claudia" userId="S::claudia.barabucci_gopacom.eu#ext#@efsa815.onmicrosoft.com::8c66b775-c6b3-42de-a97f-5d050fa0c3a8" providerId="AD" clId="Web-{B34FF530-9846-C16D-E971-F05B882B5BBD}" dt="2025-06-25T14:18:19.614" v="0"/>
        <pc:sldMkLst>
          <pc:docMk/>
          <pc:sldMk cId="2841394380" sldId="2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239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8953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04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444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08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28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322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4321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746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18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7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2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30" userDrawn="1">
          <p15:clr>
            <a:srgbClr val="F26B43"/>
          </p15:clr>
        </p15:guide>
        <p15:guide id="3" pos="7608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hand holding a bag of nuts&#10;&#10;Description automatically generated">
            <a:extLst>
              <a:ext uri="{FF2B5EF4-FFF2-40B4-BE49-F238E27FC236}">
                <a16:creationId xmlns:a16="http://schemas.microsoft.com/office/drawing/2014/main" id="{C5023C8D-BF96-8B96-F9FC-64006A219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113"/>
            <a:ext cx="24383999" cy="1371599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E447C19-29D0-9F7A-F4E1-801BF5FF9967}"/>
              </a:ext>
            </a:extLst>
          </p:cNvPr>
          <p:cNvSpPr/>
          <p:nvPr/>
        </p:nvSpPr>
        <p:spPr>
          <a:xfrm flipV="1">
            <a:off x="13306019" y="8932187"/>
            <a:ext cx="1073669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1A21CC-98BC-14A6-4D69-976A07DE0F9C}"/>
              </a:ext>
            </a:extLst>
          </p:cNvPr>
          <p:cNvSpPr txBox="1"/>
          <p:nvPr/>
        </p:nvSpPr>
        <p:spPr>
          <a:xfrm>
            <a:off x="13141842" y="9003587"/>
            <a:ext cx="10736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Détecter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les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allergènes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alimentaires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FAF310-CE57-E2E1-5043-9418B77911FA}"/>
              </a:ext>
            </a:extLst>
          </p:cNvPr>
          <p:cNvSpPr/>
          <p:nvPr/>
        </p:nvSpPr>
        <p:spPr>
          <a:xfrm>
            <a:off x="18245471" y="9870391"/>
            <a:ext cx="57972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8B8744-872E-280F-B7E1-AC85918EB584}"/>
              </a:ext>
            </a:extLst>
          </p:cNvPr>
          <p:cNvSpPr txBox="1"/>
          <p:nvPr/>
        </p:nvSpPr>
        <p:spPr>
          <a:xfrm>
            <a:off x="16487534" y="9990643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Notre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priorité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0E3201-5C9A-2354-B9B9-7B8986EAA8FD}"/>
              </a:ext>
            </a:extLst>
          </p:cNvPr>
          <p:cNvSpPr/>
          <p:nvPr/>
        </p:nvSpPr>
        <p:spPr>
          <a:xfrm flipV="1">
            <a:off x="321382" y="363455"/>
            <a:ext cx="636103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40C378-1A66-0490-6A73-C2F8F5A4757A}"/>
              </a:ext>
            </a:extLst>
          </p:cNvPr>
          <p:cNvSpPr/>
          <p:nvPr/>
        </p:nvSpPr>
        <p:spPr>
          <a:xfrm>
            <a:off x="321382" y="1301660"/>
            <a:ext cx="4973631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279635-C117-36DF-7A13-76F8DE7B69D0}"/>
              </a:ext>
            </a:extLst>
          </p:cNvPr>
          <p:cNvSpPr txBox="1"/>
          <p:nvPr/>
        </p:nvSpPr>
        <p:spPr>
          <a:xfrm>
            <a:off x="496971" y="435798"/>
            <a:ext cx="6882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Protéines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végétales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0F9936-34ED-B8A7-D656-DDCB78E0ABA8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Votre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choix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0218B84-4776-85BD-397E-0BD32CE65125}"/>
              </a:ext>
            </a:extLst>
          </p:cNvPr>
          <p:cNvSpPr/>
          <p:nvPr/>
        </p:nvSpPr>
        <p:spPr>
          <a:xfrm>
            <a:off x="0" y="11558909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C760F6-79DA-D202-AD85-588F9BC17641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8A9467-6497-66CC-ADAC-F83924B7D9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42935" y="11558016"/>
            <a:ext cx="4110445" cy="21579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055310-05ED-E72E-D5B0-DF3DE4E998F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041190" y="12121965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63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288533-DF0C-CABF-DBBC-80E08B29E6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114" y="19732"/>
            <a:ext cx="24328945" cy="1367832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C9210EA-A09C-30A5-6C87-57777DD9D506}"/>
              </a:ext>
            </a:extLst>
          </p:cNvPr>
          <p:cNvSpPr/>
          <p:nvPr/>
        </p:nvSpPr>
        <p:spPr>
          <a:xfrm flipV="1">
            <a:off x="11589489" y="8932185"/>
            <a:ext cx="1245323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CCB7F7-9F1D-E4C6-B231-497C96A6BAFA}"/>
              </a:ext>
            </a:extLst>
          </p:cNvPr>
          <p:cNvSpPr txBox="1"/>
          <p:nvPr/>
        </p:nvSpPr>
        <p:spPr>
          <a:xfrm>
            <a:off x="11589489" y="9003587"/>
            <a:ext cx="122890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Prévenir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les maladies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d'origine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alimentaire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87558E-3644-6D79-6D63-8DAB64C1D03F}"/>
              </a:ext>
            </a:extLst>
          </p:cNvPr>
          <p:cNvSpPr/>
          <p:nvPr/>
        </p:nvSpPr>
        <p:spPr>
          <a:xfrm>
            <a:off x="18202940" y="9870391"/>
            <a:ext cx="583977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F6C91B-5664-BE25-F589-30661E445DF4}"/>
              </a:ext>
            </a:extLst>
          </p:cNvPr>
          <p:cNvSpPr txBox="1"/>
          <p:nvPr/>
        </p:nvSpPr>
        <p:spPr>
          <a:xfrm>
            <a:off x="16487534" y="9990643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Notre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priorité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BB9DC2-490E-74A9-A761-FAEF90A2E30E}"/>
              </a:ext>
            </a:extLst>
          </p:cNvPr>
          <p:cNvSpPr/>
          <p:nvPr/>
        </p:nvSpPr>
        <p:spPr>
          <a:xfrm flipV="1">
            <a:off x="321382" y="363454"/>
            <a:ext cx="500276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C73F44-CC02-2F4E-4259-EA7817E8163E}"/>
              </a:ext>
            </a:extLst>
          </p:cNvPr>
          <p:cNvSpPr/>
          <p:nvPr/>
        </p:nvSpPr>
        <p:spPr>
          <a:xfrm>
            <a:off x="321383" y="1301660"/>
            <a:ext cx="5002768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29EE76-4B63-EF78-CCA5-C98894968FFF}"/>
              </a:ext>
            </a:extLst>
          </p:cNvPr>
          <p:cNvSpPr txBox="1"/>
          <p:nvPr/>
        </p:nvSpPr>
        <p:spPr>
          <a:xfrm>
            <a:off x="496970" y="435798"/>
            <a:ext cx="5389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Plaisir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culinaire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1138B3-F08D-D13E-0211-B385EFAEAFBF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Votre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choix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90688B-F628-75F3-4E59-829F23ABB58F}"/>
              </a:ext>
            </a:extLst>
          </p:cNvPr>
          <p:cNvSpPr/>
          <p:nvPr/>
        </p:nvSpPr>
        <p:spPr>
          <a:xfrm>
            <a:off x="0" y="11558909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40C0AA-92E8-64E5-0B49-21329C32C79D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E5959C-8939-20BD-5584-64A2F72A3F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42935" y="11558016"/>
            <a:ext cx="4110445" cy="21579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1B7497-F63C-E9EE-8E2C-EFA6D3634B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041190" y="12121965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755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person washing a red bell pepper&#10;&#10;Description automatically generated">
            <a:extLst>
              <a:ext uri="{FF2B5EF4-FFF2-40B4-BE49-F238E27FC236}">
                <a16:creationId xmlns:a16="http://schemas.microsoft.com/office/drawing/2014/main" id="{CDE11228-CC09-ED98-69FE-49F53A5707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4000" cy="13716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C9210EA-A09C-30A5-6C87-57777DD9D506}"/>
              </a:ext>
            </a:extLst>
          </p:cNvPr>
          <p:cNvSpPr/>
          <p:nvPr/>
        </p:nvSpPr>
        <p:spPr>
          <a:xfrm flipV="1">
            <a:off x="9590567" y="8932186"/>
            <a:ext cx="1445215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CCB7F7-9F1D-E4C6-B231-497C96A6BAFA}"/>
              </a:ext>
            </a:extLst>
          </p:cNvPr>
          <p:cNvSpPr txBox="1"/>
          <p:nvPr/>
        </p:nvSpPr>
        <p:spPr>
          <a:xfrm>
            <a:off x="8420987" y="9003587"/>
            <a:ext cx="15457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Conseils pour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une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manipulation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sûre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des aliments?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87558E-3644-6D79-6D63-8DAB64C1D03F}"/>
              </a:ext>
            </a:extLst>
          </p:cNvPr>
          <p:cNvSpPr/>
          <p:nvPr/>
        </p:nvSpPr>
        <p:spPr>
          <a:xfrm>
            <a:off x="18160409" y="9870391"/>
            <a:ext cx="588230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F6C91B-5664-BE25-F589-30661E445DF4}"/>
              </a:ext>
            </a:extLst>
          </p:cNvPr>
          <p:cNvSpPr txBox="1"/>
          <p:nvPr/>
        </p:nvSpPr>
        <p:spPr>
          <a:xfrm>
            <a:off x="16487534" y="9990643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Notre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priorité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2A6051-BFBC-4BF9-3974-C2A35D5CC107}"/>
              </a:ext>
            </a:extLst>
          </p:cNvPr>
          <p:cNvSpPr/>
          <p:nvPr/>
        </p:nvSpPr>
        <p:spPr>
          <a:xfrm flipV="1">
            <a:off x="321382" y="363453"/>
            <a:ext cx="653662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8083D5-69B7-9251-E1CF-BC24AFEFCC14}"/>
              </a:ext>
            </a:extLst>
          </p:cNvPr>
          <p:cNvSpPr/>
          <p:nvPr/>
        </p:nvSpPr>
        <p:spPr>
          <a:xfrm>
            <a:off x="321383" y="1301660"/>
            <a:ext cx="495236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3F8ED-59D5-31E0-5F97-519E7C7BD813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saison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et durable?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FE7979-AE82-AAC2-3CA4-3E5A062E0177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Votre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choix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CAEA536-9E9B-E182-7289-3214647550A8}"/>
              </a:ext>
            </a:extLst>
          </p:cNvPr>
          <p:cNvSpPr/>
          <p:nvPr/>
        </p:nvSpPr>
        <p:spPr>
          <a:xfrm>
            <a:off x="0" y="11558909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5AE64D-FE69-C642-DA7A-927E9DC11F96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9C04C-F46A-E1E4-8074-A3DDD4995F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42935" y="11558016"/>
            <a:ext cx="4110445" cy="21579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00C268-BD91-D530-5873-8CE73519B7F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041190" y="12121965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043F729-15A7-42B6-882D-5904C0BA96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91399C-6153-4857-A6D2-C1996F56C5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3AF078-B9B9-47A7-A7BC-167432BE6055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1411</TotalTime>
  <Words>74</Words>
  <Application>Microsoft Office PowerPoint</Application>
  <PresentationFormat>Custom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37</cp:revision>
  <dcterms:created xsi:type="dcterms:W3CDTF">2024-06-06T13:31:57Z</dcterms:created>
  <dcterms:modified xsi:type="dcterms:W3CDTF">2025-06-25T14:18:20Z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